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B789-16F7-417A-819B-248240A057BB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C9496-EBDC-4591-B243-F1A09DD9DF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B789-16F7-417A-819B-248240A057BB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C9496-EBDC-4591-B243-F1A09DD9DF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B789-16F7-417A-819B-248240A057BB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C9496-EBDC-4591-B243-F1A09DD9DF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B789-16F7-417A-819B-248240A057BB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C9496-EBDC-4591-B243-F1A09DD9DF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B789-16F7-417A-819B-248240A057BB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C9496-EBDC-4591-B243-F1A09DD9DF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B789-16F7-417A-819B-248240A057BB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C9496-EBDC-4591-B243-F1A09DD9DF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B789-16F7-417A-819B-248240A057BB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C9496-EBDC-4591-B243-F1A09DD9DF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B789-16F7-417A-819B-248240A057BB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C9496-EBDC-4591-B243-F1A09DD9DF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B789-16F7-417A-819B-248240A057BB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C9496-EBDC-4591-B243-F1A09DD9DF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B789-16F7-417A-819B-248240A057BB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C9496-EBDC-4591-B243-F1A09DD9DF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B789-16F7-417A-819B-248240A057BB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C9496-EBDC-4591-B243-F1A09DD9DF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FB789-16F7-417A-819B-248240A057BB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C9496-EBDC-4591-B243-F1A09DD9DFC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0"/>
            <a:ext cx="7772400" cy="1470025"/>
          </a:xfrm>
        </p:spPr>
        <p:txBody>
          <a:bodyPr/>
          <a:lstStyle/>
          <a:p>
            <a:r>
              <a:rPr lang="ru-RU" dirty="0" smtClean="0"/>
              <a:t>Отгадайте ребусы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340768"/>
            <a:ext cx="8280920" cy="4968552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Убежали гласные буквы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Бзпснсть</a:t>
            </a:r>
            <a:endParaRPr lang="ru-RU" sz="7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аеоо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border" descr="интернет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268760"/>
            <a:ext cx="4442418" cy="2052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Безопасность в сети Интернет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MCj0432029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1613" y="0"/>
            <a:ext cx="2592387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i?id=4674581&amp;tov=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717032"/>
            <a:ext cx="34036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Цель урока:</a:t>
            </a:r>
          </a:p>
          <a:p>
            <a:pPr algn="ctr">
              <a:buNone/>
            </a:pPr>
            <a:r>
              <a:rPr lang="ru-RU" dirty="0" smtClean="0"/>
              <a:t>вывести правила безопасности в сети Интернет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6650"/>
          </a:xfrm>
        </p:spPr>
        <p:txBody>
          <a:bodyPr/>
          <a:lstStyle/>
          <a:p>
            <a:r>
              <a:rPr lang="ru-RU" dirty="0" smtClean="0"/>
              <a:t>сеть    компьютер</a:t>
            </a:r>
            <a:endParaRPr lang="ru-RU" dirty="0"/>
          </a:p>
        </p:txBody>
      </p:sp>
      <p:pic>
        <p:nvPicPr>
          <p:cNvPr id="4" name="Picture 1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391679">
            <a:off x="276117" y="340616"/>
            <a:ext cx="2106088" cy="1834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C:\Users\HALIL\Desktop\к уроку\интернет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4149080"/>
            <a:ext cx="3362462" cy="2204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 descr="C:\Users\HALIL\Desktop\к уроку\спм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2120" y="188640"/>
            <a:ext cx="3024336" cy="2184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Маргарита\Desktop\site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4" y="3861048"/>
            <a:ext cx="2061906" cy="206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6796"/>
          <a:stretch>
            <a:fillRect/>
          </a:stretch>
        </p:blipFill>
        <p:spPr bwMode="auto">
          <a:xfrm>
            <a:off x="2915816" y="332656"/>
            <a:ext cx="2570469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620688"/>
            <a:ext cx="3672408" cy="16561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Поиск информации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4716016" y="548680"/>
            <a:ext cx="3528640" cy="16560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Интернет магазины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44132" y="2636837"/>
            <a:ext cx="3672408" cy="16561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Развлечения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2636912"/>
            <a:ext cx="3672408" cy="16561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Обучение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00988" y="4725144"/>
            <a:ext cx="3672408" cy="16561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?</a:t>
            </a:r>
            <a:r>
              <a:rPr lang="en-US" dirty="0" smtClean="0"/>
              <a:t>8888&amp;777</a:t>
            </a:r>
            <a:r>
              <a:rPr lang="ru-RU" dirty="0" smtClean="0"/>
              <a:t>?,</a:t>
            </a:r>
            <a:r>
              <a:rPr lang="en-US" dirty="0" smtClean="0"/>
              <a:t>?&amp;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4725144"/>
            <a:ext cx="3672408" cy="16561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Общение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-2"/>
          <a:ext cx="9144000" cy="6844936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82240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СЕРВИС</a:t>
                      </a:r>
                      <a:endParaRPr lang="ru-RU" sz="3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Это хорошо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ПРОТИВ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Это плохо</a:t>
                      </a:r>
                      <a:endParaRPr lang="ru-RU" sz="3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5452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Интернет имеет неограниченные возможности для обучения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5452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Общение в Интернете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5452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Интернет – это глобальный рекламный ресурс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54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Интернет-магазины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0888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Интернете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можно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узнать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сведения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человеке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место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проживания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адрес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электронной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почты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номер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мобильного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телефона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в парах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08921"/>
            <a:ext cx="8229600" cy="129614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Карточки с различными видами информации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Постройте логическое рассуждение по схеме: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         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Угроза </a:t>
            </a:r>
            <a:r>
              <a:rPr lang="ru-RU" dirty="0" smtClean="0"/>
              <a:t>                             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Правило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endParaRPr lang="ru-RU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3707904" y="4293096"/>
            <a:ext cx="936104" cy="0"/>
          </a:xfrm>
          <a:prstGeom prst="straightConnector1">
            <a:avLst/>
          </a:prstGeom>
          <a:ln w="3492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Систематизировать правила безопасности в сети Интернет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Преступление против собственности (обманным путем  отнимают деньги)</a:t>
            </a:r>
            <a:endParaRPr lang="ru-RU" dirty="0" smtClean="0"/>
          </a:p>
          <a:p>
            <a:r>
              <a:rPr lang="ru-RU" dirty="0"/>
              <a:t>Угрозы, направленные на наше здоровье(физическое, эмоциональное, психическое)</a:t>
            </a:r>
            <a:endParaRPr lang="ru-RU" dirty="0" smtClean="0"/>
          </a:p>
          <a:p>
            <a:r>
              <a:rPr lang="ru-RU" dirty="0"/>
              <a:t>Угрозы, связанные с заражением наших компьютеров и потерей данных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 буду…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Помните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 ИНТЕРНЕТ может быть прекрасным и полезным средством для обучения, отдыха или опасным, как для вас и ваших близких. Все зависит от того как вы его будете использовать!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 descr="http://static.mg.uz/images/61731_1262644718_289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3140968"/>
            <a:ext cx="3799714" cy="2881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167</Words>
  <Application>Microsoft Office PowerPoint</Application>
  <PresentationFormat>Экран (4:3)</PresentationFormat>
  <Paragraphs>44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Отгадайте ребусы</vt:lpstr>
      <vt:lpstr>Презентация PowerPoint</vt:lpstr>
      <vt:lpstr>Презентация PowerPoint</vt:lpstr>
      <vt:lpstr>сеть    компьютер</vt:lpstr>
      <vt:lpstr>Интернет магазины</vt:lpstr>
      <vt:lpstr>Презентация PowerPoint</vt:lpstr>
      <vt:lpstr>Работа в парах</vt:lpstr>
      <vt:lpstr>Постройте логическое рассуждение по схеме:</vt:lpstr>
      <vt:lpstr>Систематизировать правила безопасности в сети Интернет</vt:lpstr>
      <vt:lpstr>Рефлексия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Отгадайте ребусы</dc:title>
  <dc:creator>шлола 1</dc:creator>
  <cp:lastModifiedBy>Наиля</cp:lastModifiedBy>
  <cp:revision>2</cp:revision>
  <dcterms:created xsi:type="dcterms:W3CDTF">2016-02-29T11:51:18Z</dcterms:created>
  <dcterms:modified xsi:type="dcterms:W3CDTF">2020-10-26T16:48:18Z</dcterms:modified>
</cp:coreProperties>
</file>